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176C"/>
    <a:srgbClr val="90186C"/>
    <a:srgbClr val="F4E9F1"/>
    <a:srgbClr val="404040"/>
    <a:srgbClr val="ECD1E5"/>
    <a:srgbClr val="8F186C"/>
    <a:srgbClr val="FFFFFF"/>
    <a:srgbClr val="F3E7F0"/>
    <a:srgbClr val="F3E8F0"/>
    <a:srgbClr val="F4E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 varScale="1">
        <p:scale>
          <a:sx n="39" d="100"/>
          <a:sy n="39" d="100"/>
        </p:scale>
        <p:origin x="-120" y="-750"/>
      </p:cViewPr>
      <p:guideLst>
        <p:guide orient="horz" pos="2217"/>
        <p:guide pos="371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2019/12/5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60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33cfb133-088d-44f6-ac6f-ccbfe1c734d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3904</Words>
  <Application>Microsoft Office PowerPoint</Application>
  <PresentationFormat>自定义</PresentationFormat>
  <Paragraphs>221</Paragraphs>
  <Slides>51</Slides>
  <Notes>16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52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asus-pc</cp:lastModifiedBy>
  <cp:revision>98</cp:revision>
  <dcterms:created xsi:type="dcterms:W3CDTF">2019-03-27T09:44:00Z</dcterms:created>
  <dcterms:modified xsi:type="dcterms:W3CDTF">2019-12-05T08:35:18Z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</Properties>
</file>